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56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4DD81-C4A7-412D-9066-A16192EF74C2}" type="datetimeFigureOut">
              <a:rPr lang="en-US" smtClean="0"/>
              <a:t>4/24/14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65400-9794-43F9-B0B6-E1993B951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5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65400-9794-43F9-B0B6-E1993B9518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8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65400-9794-43F9-B0B6-E1993B9518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68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65400-9794-43F9-B0B6-E1993B9518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45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65400-9794-43F9-B0B6-E1993B9518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11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65400-9794-43F9-B0B6-E1993B9518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04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65400-9794-43F9-B0B6-E1993B9518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4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65400-9794-43F9-B0B6-E1993B9518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94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65400-9794-43F9-B0B6-E1993B9518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8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4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19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49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63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26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94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91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4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4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9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9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6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5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3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025602-5003-494F-A6C3-1753ADAF3FA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716CE22-F8F7-4F15-8DB3-9C392974B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41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1336" y="159741"/>
            <a:ext cx="7669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How does matter change?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5921" y="1532586"/>
            <a:ext cx="886066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Matter can undergo physical and chemical changes. </a:t>
            </a:r>
            <a:endParaRPr lang="en-US" sz="28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Physical Changes </a:t>
            </a:r>
            <a:r>
              <a:rPr lang="en-US" sz="2800" dirty="0" smtClean="0">
                <a:latin typeface="Arial Black" panose="020B0A04020102020204" pitchFamily="34" charset="0"/>
              </a:rPr>
              <a:t>show changes in size, shape, color or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Chemical Changes </a:t>
            </a:r>
            <a:r>
              <a:rPr lang="en-US" sz="2800" dirty="0" smtClean="0">
                <a:latin typeface="Arial Black" panose="020B0A04020102020204" pitchFamily="34" charset="0"/>
              </a:rPr>
              <a:t>show changes in the form of a new substance.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122" y="4639832"/>
            <a:ext cx="1650464" cy="174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166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6765" y="159741"/>
            <a:ext cx="4758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Physical Change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530" y="2665927"/>
            <a:ext cx="107729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Physical Changes are changes in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                        size, shape, or state.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The particles in the material do not change, but can move.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258" y="1083071"/>
            <a:ext cx="3996742" cy="29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8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8163" y="159741"/>
            <a:ext cx="5355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Chemical Changes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65" y="1339403"/>
            <a:ext cx="10772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A Chemical Change creates a new type of matter.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Particles of one substance are changed to form a new substance.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Chemical Changes can be observed when there are bubbles, heat, change in smell, or change in color.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34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8163" y="159741"/>
            <a:ext cx="5355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Chemical Changes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65" y="1339403"/>
            <a:ext cx="1077295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Burning wood is an example of a chemical change.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When wood is burned it results in ash, carbon dioxide gas, and water vapor. </a:t>
            </a:r>
            <a:endParaRPr lang="en-US" sz="28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Black" panose="020B0A04020102020204" pitchFamily="34" charset="0"/>
              </a:rPr>
              <a:t>http://www.youtube.com/watch?v=VnbTQupMjO8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269" y="3184376"/>
            <a:ext cx="2602263" cy="260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1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19548" y="159741"/>
            <a:ext cx="2752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Mixtures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0918" y="1083071"/>
            <a:ext cx="995536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Mixtures are an example of physical changes because the items are easily separated.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Trail-mix would be an example of a mixture. </a:t>
            </a:r>
            <a:endParaRPr lang="en-US" sz="2800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576" y="3989029"/>
            <a:ext cx="2994875" cy="239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74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1661" y="159741"/>
            <a:ext cx="4168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Phase Change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65" y="1339403"/>
            <a:ext cx="10772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States (Gas, Solid, Liquid) are also called Phases.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Objects change phase when energy (heat) is added or removed.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616" y="3476931"/>
            <a:ext cx="2616796" cy="320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6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1661" y="159741"/>
            <a:ext cx="4168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Phase Change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65" y="1339403"/>
            <a:ext cx="1077295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The Melting Point is the temperature in which a solid turns into a liquid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The Freezing Point is the temperature in which a liquid turns into a solid.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130" y="3965173"/>
            <a:ext cx="2204115" cy="23258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309" y="3965173"/>
            <a:ext cx="2990939" cy="235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374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9602" y="159741"/>
            <a:ext cx="2832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Elements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000" y="1197735"/>
            <a:ext cx="10772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Elements are the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materials that make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 up all living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nonliving things.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270" y="1010292"/>
            <a:ext cx="7094560" cy="548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3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67</TotalTime>
  <Words>258</Words>
  <Application>Microsoft Macintosh PowerPoint</Application>
  <PresentationFormat>Custom</PresentationFormat>
  <Paragraphs>73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Nicole Davis</cp:lastModifiedBy>
  <cp:revision>11</cp:revision>
  <dcterms:created xsi:type="dcterms:W3CDTF">2013-01-08T21:21:16Z</dcterms:created>
  <dcterms:modified xsi:type="dcterms:W3CDTF">2014-04-24T09:10:09Z</dcterms:modified>
</cp:coreProperties>
</file>